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"/>
  </p:notesMasterIdLst>
  <p:handoutMasterIdLst>
    <p:handoutMasterId r:id="rId6"/>
  </p:handoutMasterIdLst>
  <p:sldIdLst>
    <p:sldId id="261" r:id="rId2"/>
    <p:sldId id="276" r:id="rId3"/>
    <p:sldId id="27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/>
              <a:t>2020/09/07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B654-2C9E-C642-8739-92BF0B3E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DAFC0-D3A3-A24D-B667-291DC26D8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7CEE9-270A-0243-A64A-1663FB4732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Macintosh PowerPoint</Application>
  <PresentationFormat>Widescreen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2020-09-07T14:16:01Z</dcterms:modified>
</cp:coreProperties>
</file>